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9CEC-0499-0250-6781-680E6BDC4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MATPLOTLIB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69CD7-1727-A829-F9DF-D6A3BA3C1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--PUJA BERADAR--</a:t>
            </a:r>
          </a:p>
        </p:txBody>
      </p:sp>
    </p:spTree>
    <p:extLst>
      <p:ext uri="{BB962C8B-B14F-4D97-AF65-F5344CB8AC3E}">
        <p14:creationId xmlns:p14="http://schemas.microsoft.com/office/powerpoint/2010/main" val="3104532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5860-556D-C403-0D7F-2916454F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CD74E-452A-287B-D7C9-444C4AE87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1264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65BB-4B0D-10E3-AB91-17ECCDA1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9C232-2725-E436-5C23-BE5640C87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991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4D6F-B4EC-1D6F-1FF9-138EBFEB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C4FA3-BCF1-B85E-67AD-DB6216CCD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5108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D866-ACF7-89FE-0866-55BBA63A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54838-1777-1F61-99DC-1AF671910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4095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F5C4-6E91-B75B-D106-FB873DA0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A22F9C-D5AA-80E2-3AD7-F2CC23FB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1939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AF15-7872-DC7A-86ED-53DBC477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48F8D-B4A5-AB01-A643-29AB5423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919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F341-9D7D-2621-4C2A-B930F953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03254-C34F-4C46-8F61-89192D6F2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750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18BD-FE54-6966-AEBE-C864558E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45D71-67B4-684A-4277-AFF11A2CF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526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5FD9-82D0-B2D1-02F5-E57F3696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79E2B-92D4-4270-C56B-9B4DFD750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5635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8283-B1C7-36B5-BFCB-1B829A4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AC28A-F8D0-EB8A-59C7-5D6CC0586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865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2C8C-F096-17C5-815B-521D70A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6912D-B070-023B-E867-2D22C6125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540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2BBB-CDCF-2123-D846-5F7AEFCE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25E8F-A04C-E06F-7541-775A41380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76467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F88C7-6CE2-A218-8D46-11D680E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451C9-B625-E719-D270-4C6B409CB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140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C963-96C0-AB3F-C62F-19BB66FD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4F7B71-64AD-303F-AC5F-4B5DCA330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128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FB92-0C11-D78A-3C7A-F999C547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F1E4D-BFFD-7720-BB1B-5F7CA821B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7486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AB0F-3917-66EC-EBB4-AB07216E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C290F-5258-9511-8574-1DD3D5E59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9317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86A7-4630-C746-CFFF-B0C8CAF1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9E894-5A3E-197B-68FB-7281EA6AD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066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7702-31A8-A19A-D262-C123C163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73C8A-1BD3-2BD3-A1A4-F0CBD688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798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CBD7-9C30-8548-C8D7-146BC77E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13CD1-0034-97F9-0059-B4C31EE86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128056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88A6-2286-311B-DBE4-9E23D565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86875-8F11-3C3F-CDAD-AE6EF9D7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919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ED66-626C-139C-8820-C9FFB6CC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7AE1F6-1B46-E8B8-0BF2-DCF9F877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7928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FC-9BAC-D2FA-7808-0CBACD49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EE59C-32A1-2798-A3FF-7D6AF2D7F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4574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2875-9352-AD9B-B6E3-4970A9F7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37B1B-8A5B-7148-FA84-33D0B0CF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556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A2D1-F7D7-830C-F5DC-02C8170E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2CB05-0DDF-4FF0-B266-65A6660B5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735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AD18-F661-A619-FDB5-02270B25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0A8B52-B21F-B082-28CB-724D4B37E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11613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EB3D-BD4C-61F6-C14A-09979B62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543E7-47A5-E371-C317-404F8E703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2741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93FF-4A09-F5FB-2E35-32B1FD33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D4ED1-9CEC-D764-B9B0-1035B687D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85223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D5C1-B7E0-32A5-1ED9-8A10A30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5ED049-7A19-08D3-78BE-5ED7EF87B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0624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E960-5412-06FF-1D49-56C2C0B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29358-5AE4-8F6E-0358-7C956DA9F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495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BC86-ED0C-9C3C-9E20-EA981C96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B9B5E-A78D-2D7F-8491-FFA7A110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5525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3403-6BD2-13D8-01F2-B2D1F81A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5866BA-399F-20C6-4450-5981E7D8D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20251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4FEC-82B1-9B64-FFDC-DE8C1491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5CB66-39D6-9C6D-746A-EABFBDF5F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148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6B2F-6B2F-8F9C-1D4D-6B14EC84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3D420-6873-7482-613F-8A2C8842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002" y="0"/>
            <a:ext cx="12269001" cy="6858000"/>
          </a:xfrm>
        </p:spPr>
      </p:pic>
    </p:spTree>
    <p:extLst>
      <p:ext uri="{BB962C8B-B14F-4D97-AF65-F5344CB8AC3E}">
        <p14:creationId xmlns:p14="http://schemas.microsoft.com/office/powerpoint/2010/main" val="22886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5972-526C-8EBB-4016-DC5C3CB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45DC4-BFED-806C-B9CE-44006E2CD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66371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011F-4DEB-C5B2-B1A7-A84336B4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09A2A-DBD5-C094-10D0-EF0EA92A2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5991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EE7F-3E89-F3E9-F276-3A505396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563CB-6EE5-1FB4-D4EE-3D66B4C2C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0009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EBBE-AFA4-A18A-35E5-5373C852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                            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                   </a:t>
            </a:r>
            <a:r>
              <a:rPr lang="en-IN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6DE0-8F36-D9D5-D5F1-33579DDB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88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056-6D52-C918-0109-D587BCCF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9BBA3-F49C-7CAA-8C55-3D572A1C6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95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C222-4098-2D98-01CD-21D15F8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5F394-0313-689F-B402-8B39DFE2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33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F02A-8456-B436-AA9C-1C8A3DAA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7863C-18BA-27D2-1529-801E19CF2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195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E113-E835-17F7-C1FF-4A132252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3A4C8-D586-0D02-E260-CC296801D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1490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4AD4-F720-659F-ACC4-F09F1D40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61711-085F-FD75-6E32-951D3B04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6081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70</TotalTime>
  <Words>20</Words>
  <Application>Microsoft Office PowerPoint</Application>
  <PresentationFormat>Widescreen</PresentationFormat>
  <Paragraphs>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Tw Cen MT</vt:lpstr>
      <vt:lpstr>Circuit</vt:lpstr>
      <vt:lpstr>MATPLOTLIB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MATPLOTLIB</dc:title>
  <dc:creator>pujabiradar4@gmail.com</dc:creator>
  <cp:lastModifiedBy>pujabiradar4@gmail.com</cp:lastModifiedBy>
  <cp:revision>1</cp:revision>
  <dcterms:created xsi:type="dcterms:W3CDTF">2022-09-23T13:32:20Z</dcterms:created>
  <dcterms:modified xsi:type="dcterms:W3CDTF">2022-09-23T14:47:35Z</dcterms:modified>
</cp:coreProperties>
</file>